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6" r:id="rId6"/>
    <p:sldId id="258" r:id="rId7"/>
    <p:sldId id="257" r:id="rId8"/>
    <p:sldId id="260" r:id="rId9"/>
    <p:sldId id="259" r:id="rId10"/>
    <p:sldId id="263" r:id="rId11"/>
    <p:sldId id="267" r:id="rId12"/>
    <p:sldId id="265" r:id="rId13"/>
    <p:sldId id="268" r:id="rId14"/>
  </p:sldIdLst>
  <p:sldSz cx="12192000" cy="6858000"/>
  <p:notesSz cx="6669088"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na Lavikainen" initials="IL" lastIdx="1" clrIdx="0">
    <p:extLst>
      <p:ext uri="{19B8F6BF-5375-455C-9EA6-DF929625EA0E}">
        <p15:presenceInfo xmlns:p15="http://schemas.microsoft.com/office/powerpoint/2012/main" userId="S-1-5-21-134417186-847004669-625022348-53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napToGrid="0">
      <p:cViewPr varScale="1">
        <p:scale>
          <a:sx n="115" d="100"/>
          <a:sy n="115"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6B7A6104-43F6-4C38-8964-2BC66DB18A1A}" type="datetimeFigureOut">
              <a:rPr lang="fi-FI" smtClean="0"/>
              <a:t>18.10.2022</a:t>
            </a:fld>
            <a:endParaRPr lang="fi-FI"/>
          </a:p>
        </p:txBody>
      </p:sp>
      <p:sp>
        <p:nvSpPr>
          <p:cNvPr id="4" name="Alatunnisteen paikkamerkki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47B810B2-D406-4B17-9EA7-55B13F47A7CF}" type="slidenum">
              <a:rPr lang="fi-FI" smtClean="0"/>
              <a:t>‹#›</a:t>
            </a:fld>
            <a:endParaRPr lang="fi-FI"/>
          </a:p>
        </p:txBody>
      </p:sp>
    </p:spTree>
    <p:extLst>
      <p:ext uri="{BB962C8B-B14F-4D97-AF65-F5344CB8AC3E}">
        <p14:creationId xmlns:p14="http://schemas.microsoft.com/office/powerpoint/2010/main" val="1327097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778250" y="0"/>
            <a:ext cx="2889250" cy="495300"/>
          </a:xfrm>
          <a:prstGeom prst="rect">
            <a:avLst/>
          </a:prstGeom>
        </p:spPr>
        <p:txBody>
          <a:bodyPr vert="horz" lIns="91440" tIns="45720" rIns="91440" bIns="45720" rtlCol="0"/>
          <a:lstStyle>
            <a:lvl1pPr algn="r">
              <a:defRPr sz="1200"/>
            </a:lvl1pPr>
          </a:lstStyle>
          <a:p>
            <a:fld id="{1B560270-C58A-4F03-A2F9-B925A05815A4}" type="datetimeFigureOut">
              <a:rPr lang="fi-FI" smtClean="0"/>
              <a:t>18.10.2022</a:t>
            </a:fld>
            <a:endParaRPr lang="fi-FI"/>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66750" y="4751388"/>
            <a:ext cx="5335588"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377363"/>
            <a:ext cx="2889250" cy="4953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778250" y="9377363"/>
            <a:ext cx="2889250" cy="495300"/>
          </a:xfrm>
          <a:prstGeom prst="rect">
            <a:avLst/>
          </a:prstGeom>
        </p:spPr>
        <p:txBody>
          <a:bodyPr vert="horz" lIns="91440" tIns="45720" rIns="91440" bIns="45720" rtlCol="0" anchor="b"/>
          <a:lstStyle>
            <a:lvl1pPr algn="r">
              <a:defRPr sz="1200"/>
            </a:lvl1pPr>
          </a:lstStyle>
          <a:p>
            <a:fld id="{5866BA6E-0200-4892-BE3E-25E491F9149E}" type="slidenum">
              <a:rPr lang="fi-FI" smtClean="0"/>
              <a:t>‹#›</a:t>
            </a:fld>
            <a:endParaRPr lang="fi-FI"/>
          </a:p>
        </p:txBody>
      </p:sp>
    </p:spTree>
    <p:extLst>
      <p:ext uri="{BB962C8B-B14F-4D97-AF65-F5344CB8AC3E}">
        <p14:creationId xmlns:p14="http://schemas.microsoft.com/office/powerpoint/2010/main" val="360123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610D3C-7DFB-4D79-BBA1-3D0D40349E69}" type="datetime1">
              <a:rPr lang="en-GB" smtClean="0"/>
              <a:t>18/10/2022</a:t>
            </a:fld>
            <a:endParaRPr lang="en-GB"/>
          </a:p>
        </p:txBody>
      </p:sp>
      <p:sp>
        <p:nvSpPr>
          <p:cNvPr id="5" name="Footer Placeholder 4"/>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11645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F0D0F0-6375-4224-B432-D7D4EF1B73FF}" type="datetime1">
              <a:rPr lang="en-GB" smtClean="0"/>
              <a:t>18/10/2022</a:t>
            </a:fld>
            <a:endParaRPr lang="en-GB"/>
          </a:p>
        </p:txBody>
      </p:sp>
      <p:sp>
        <p:nvSpPr>
          <p:cNvPr id="5" name="Footer Placeholder 4"/>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333192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1D07F1-8561-48FE-8602-DED0957098C3}" type="datetime1">
              <a:rPr lang="en-GB" smtClean="0"/>
              <a:t>18/10/2022</a:t>
            </a:fld>
            <a:endParaRPr lang="en-GB"/>
          </a:p>
        </p:txBody>
      </p:sp>
      <p:sp>
        <p:nvSpPr>
          <p:cNvPr id="5" name="Footer Placeholder 4"/>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37652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6851B0-3A8F-4525-9C79-FF028A992243}" type="datetime1">
              <a:rPr lang="en-GB" smtClean="0"/>
              <a:t>18/10/2022</a:t>
            </a:fld>
            <a:endParaRPr lang="en-GB"/>
          </a:p>
        </p:txBody>
      </p:sp>
      <p:sp>
        <p:nvSpPr>
          <p:cNvPr id="5" name="Footer Placeholder 4"/>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331540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B048B7-05C0-4639-846B-86C0CAB36670}" type="datetime1">
              <a:rPr lang="en-GB" smtClean="0"/>
              <a:t>18/10/2022</a:t>
            </a:fld>
            <a:endParaRPr lang="en-GB"/>
          </a:p>
        </p:txBody>
      </p:sp>
      <p:sp>
        <p:nvSpPr>
          <p:cNvPr id="5" name="Footer Placeholder 4"/>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68836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273D2B3-BFD0-4D2F-A3C0-2403E4DE0C02}" type="datetime1">
              <a:rPr lang="en-GB" smtClean="0"/>
              <a:t>18/10/2022</a:t>
            </a:fld>
            <a:endParaRPr lang="en-GB"/>
          </a:p>
        </p:txBody>
      </p:sp>
      <p:sp>
        <p:nvSpPr>
          <p:cNvPr id="6" name="Footer Placeholder 5"/>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20303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B25873-EB46-43B4-8ACB-D2AAFF06A6AF}" type="datetime1">
              <a:rPr lang="en-GB" smtClean="0"/>
              <a:t>18/10/2022</a:t>
            </a:fld>
            <a:endParaRPr lang="en-GB"/>
          </a:p>
        </p:txBody>
      </p:sp>
      <p:sp>
        <p:nvSpPr>
          <p:cNvPr id="8" name="Footer Placeholder 7"/>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9" name="Slide Number Placeholder 8"/>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228705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120A57F-C6E0-47A3-B0DC-B387F3F4F670}" type="datetime1">
              <a:rPr lang="en-GB" smtClean="0"/>
              <a:t>18/10/2022</a:t>
            </a:fld>
            <a:endParaRPr lang="en-GB"/>
          </a:p>
        </p:txBody>
      </p:sp>
      <p:sp>
        <p:nvSpPr>
          <p:cNvPr id="4" name="Footer Placeholder 3"/>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5" name="Slide Number Placeholder 4"/>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40339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B4969-C86D-43DC-8E13-98C271084538}" type="datetime1">
              <a:rPr lang="en-GB" smtClean="0"/>
              <a:t>18/10/2022</a:t>
            </a:fld>
            <a:endParaRPr lang="en-GB"/>
          </a:p>
        </p:txBody>
      </p:sp>
      <p:sp>
        <p:nvSpPr>
          <p:cNvPr id="3" name="Footer Placeholder 2"/>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4" name="Slide Number Placeholder 3"/>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23194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B7C361-8D64-4B4B-B24B-FA34140947B7}" type="datetime1">
              <a:rPr lang="en-GB" smtClean="0"/>
              <a:t>18/10/2022</a:t>
            </a:fld>
            <a:endParaRPr lang="en-GB"/>
          </a:p>
        </p:txBody>
      </p:sp>
      <p:sp>
        <p:nvSpPr>
          <p:cNvPr id="6" name="Footer Placeholder 5"/>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185363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9A2A79-244C-4655-9DDE-0C12B5EB36DE}" type="datetime1">
              <a:rPr lang="en-GB" smtClean="0"/>
              <a:t>18/10/2022</a:t>
            </a:fld>
            <a:endParaRPr lang="en-GB"/>
          </a:p>
        </p:txBody>
      </p:sp>
      <p:sp>
        <p:nvSpPr>
          <p:cNvPr id="6" name="Footer Placeholder 5"/>
          <p:cNvSpPr>
            <a:spLocks noGrp="1"/>
          </p:cNvSpPr>
          <p:nvPr>
            <p:ph type="ftr" sz="quarter" idx="11"/>
          </p:nvPr>
        </p:nvSpPr>
        <p:spPr/>
        <p:txBody>
          <a:body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a:p>
        </p:txBody>
      </p:sp>
    </p:spTree>
    <p:extLst>
      <p:ext uri="{BB962C8B-B14F-4D97-AF65-F5344CB8AC3E}">
        <p14:creationId xmlns:p14="http://schemas.microsoft.com/office/powerpoint/2010/main" val="372618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DB850-80F3-4508-9317-E10C2629AD34}" type="datetime1">
              <a:rPr lang="en-GB" smtClean="0"/>
              <a:t>18/10/2022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content of this [insert appropriate description, e.g. report, publication, conference, etc.] represents the views of the author only and is his/her sole responsibility. The European Commission and the Agency do not accept any responsibility for use that may be made of the information it contains.</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910B1-7A93-411C-95F4-C91B1D222893}" type="slidenum">
              <a:rPr lang="en-GB" smtClean="0"/>
              <a:t>‹#›</a:t>
            </a:fld>
            <a:endParaRPr lang="en-GB"/>
          </a:p>
        </p:txBody>
      </p:sp>
    </p:spTree>
    <p:extLst>
      <p:ext uri="{BB962C8B-B14F-4D97-AF65-F5344CB8AC3E}">
        <p14:creationId xmlns:p14="http://schemas.microsoft.com/office/powerpoint/2010/main" val="425846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Business Idea Presentation (put your team/idea title here)</a:t>
            </a:r>
          </a:p>
        </p:txBody>
      </p:sp>
      <p:sp>
        <p:nvSpPr>
          <p:cNvPr id="3" name="Subtitle 2"/>
          <p:cNvSpPr>
            <a:spLocks noGrp="1"/>
          </p:cNvSpPr>
          <p:nvPr>
            <p:ph type="subTitle" idx="1"/>
          </p:nvPr>
        </p:nvSpPr>
        <p:spPr/>
        <p:txBody>
          <a:bodyPr/>
          <a:lstStyle/>
          <a:p>
            <a:r>
              <a:rPr lang="en-GB" dirty="0"/>
              <a:t>Template</a:t>
            </a:r>
          </a:p>
          <a:p>
            <a:r>
              <a:rPr lang="en-GB" dirty="0"/>
              <a:t>(don’t change the order of the slides, but please change the look of them)</a:t>
            </a:r>
          </a:p>
        </p:txBody>
      </p:sp>
      <p:sp>
        <p:nvSpPr>
          <p:cNvPr id="4" name="Footer Placeholder 3">
            <a:extLst>
              <a:ext uri="{FF2B5EF4-FFF2-40B4-BE49-F238E27FC236}">
                <a16:creationId xmlns:a16="http://schemas.microsoft.com/office/drawing/2014/main" id="{7AAD24B0-44C3-4E51-B2F0-3C7B7D6ED19E}"/>
              </a:ext>
            </a:extLst>
          </p:cNvPr>
          <p:cNvSpPr>
            <a:spLocks noGrp="1"/>
          </p:cNvSpPr>
          <p:nvPr>
            <p:ph type="ftr" sz="quarter" idx="11"/>
          </p:nvPr>
        </p:nvSpPr>
        <p:spPr>
          <a:xfrm>
            <a:off x="3211215" y="6260542"/>
            <a:ext cx="5769569" cy="365125"/>
          </a:xfrm>
        </p:spPr>
        <p:txBody>
          <a:bodyPr/>
          <a:lstStyle/>
          <a:p>
            <a:r>
              <a:rPr lang="en-US" sz="800" dirty="0"/>
              <a:t>The content of this presentation represents the views of the author only and is his/her sole responsibility. </a:t>
            </a:r>
          </a:p>
          <a:p>
            <a:r>
              <a:rPr lang="en-US" sz="800" dirty="0"/>
              <a:t>The European Commission and the Agency do not accept any responsibility for use that may be made of the information it contains.</a:t>
            </a:r>
            <a:endParaRPr lang="en-GB" sz="800" dirty="0"/>
          </a:p>
        </p:txBody>
      </p:sp>
      <p:pic>
        <p:nvPicPr>
          <p:cNvPr id="6" name="Picture 5">
            <a:extLst>
              <a:ext uri="{FF2B5EF4-FFF2-40B4-BE49-F238E27FC236}">
                <a16:creationId xmlns:a16="http://schemas.microsoft.com/office/drawing/2014/main" id="{ECDE5478-9FFC-4F89-9A29-06C3DFE7CE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2993" y="5561747"/>
            <a:ext cx="1982482" cy="830740"/>
          </a:xfrm>
          <a:prstGeom prst="rect">
            <a:avLst/>
          </a:prstGeom>
        </p:spPr>
      </p:pic>
      <p:pic>
        <p:nvPicPr>
          <p:cNvPr id="10" name="Picture 9">
            <a:extLst>
              <a:ext uri="{FF2B5EF4-FFF2-40B4-BE49-F238E27FC236}">
                <a16:creationId xmlns:a16="http://schemas.microsoft.com/office/drawing/2014/main" id="{B1D98F27-728C-47FB-AA7B-5EB7DC411A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5693692"/>
            <a:ext cx="2758830" cy="566850"/>
          </a:xfrm>
          <a:prstGeom prst="rect">
            <a:avLst/>
          </a:prstGeom>
        </p:spPr>
      </p:pic>
    </p:spTree>
    <p:extLst>
      <p:ext uri="{BB962C8B-B14F-4D97-AF65-F5344CB8AC3E}">
        <p14:creationId xmlns:p14="http://schemas.microsoft.com/office/powerpoint/2010/main" val="34245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AD0B-1171-4F60-915B-624A124A0CCA}"/>
              </a:ext>
            </a:extLst>
          </p:cNvPr>
          <p:cNvSpPr>
            <a:spLocks noGrp="1"/>
          </p:cNvSpPr>
          <p:nvPr>
            <p:ph type="title"/>
          </p:nvPr>
        </p:nvSpPr>
        <p:spPr/>
        <p:txBody>
          <a:bodyPr>
            <a:normAutofit fontScale="90000"/>
          </a:bodyPr>
          <a:lstStyle/>
          <a:p>
            <a:r>
              <a:rPr lang="fi-FI" dirty="0"/>
              <a:t>DON’T DO WALL OF TEXT.</a:t>
            </a:r>
            <a:br>
              <a:rPr lang="fi-FI" dirty="0"/>
            </a:br>
            <a:r>
              <a:rPr lang="fi-FI" dirty="0"/>
              <a:t>DO ILLUSTRATIONS AND ONLY FEW KEYWORDS PER SLIDE </a:t>
            </a:r>
          </a:p>
        </p:txBody>
      </p:sp>
      <p:sp>
        <p:nvSpPr>
          <p:cNvPr id="4" name="Sisällön paikkamerkki 10">
            <a:extLst>
              <a:ext uri="{FF2B5EF4-FFF2-40B4-BE49-F238E27FC236}">
                <a16:creationId xmlns:a16="http://schemas.microsoft.com/office/drawing/2014/main" id="{05F69132-1D0B-4FF1-9C6E-C684CD3F4475}"/>
              </a:ext>
            </a:extLst>
          </p:cNvPr>
          <p:cNvSpPr>
            <a:spLocks noGrp="1"/>
          </p:cNvSpPr>
          <p:nvPr>
            <p:ph idx="1"/>
          </p:nvPr>
        </p:nvSpPr>
        <p:spPr>
          <a:xfrm>
            <a:off x="1930400" y="2574290"/>
            <a:ext cx="3991708" cy="3313113"/>
          </a:xfrm>
        </p:spPr>
        <p:txBody>
          <a:bodyPr>
            <a:normAutofit fontScale="47500" lnSpcReduction="20000"/>
          </a:bodyPr>
          <a:lstStyle/>
          <a:p>
            <a:pPr marL="0" indent="0">
              <a:buNone/>
            </a:pPr>
            <a:r>
              <a:rPr lang="en-US" i="1" dirty="0" err="1"/>
              <a:t>Grassboard</a:t>
            </a:r>
            <a:r>
              <a:rPr lang="en-US" i="1" dirty="0"/>
              <a:t> is a wide and flat pot, which is installed on top of the dashboard inside a car. Durable air-purifying plants species are growing in the pot. These plants capture the impurities. Plants get all of the light they need through the windshield. Driver needs to water the plants once every week. Small (sun powered) fans direct the air flow through the </a:t>
            </a:r>
            <a:r>
              <a:rPr lang="en-US" i="1" dirty="0" err="1"/>
              <a:t>Grassboard</a:t>
            </a:r>
            <a:r>
              <a:rPr lang="en-US" i="1" dirty="0"/>
              <a:t>. </a:t>
            </a:r>
            <a:endParaRPr lang="en-US" dirty="0"/>
          </a:p>
          <a:p>
            <a:pPr marL="0" indent="0">
              <a:buNone/>
            </a:pPr>
            <a:endParaRPr lang="en-US" i="1" dirty="0"/>
          </a:p>
          <a:p>
            <a:pPr marL="0" indent="0">
              <a:buNone/>
            </a:pPr>
            <a:r>
              <a:rPr lang="en-US" i="1" dirty="0"/>
              <a:t>Process:</a:t>
            </a:r>
            <a:endParaRPr lang="en-US" dirty="0"/>
          </a:p>
          <a:p>
            <a:pPr marL="0" indent="0">
              <a:buNone/>
            </a:pPr>
            <a:r>
              <a:rPr lang="en-US" i="1" dirty="0"/>
              <a:t>1. Customer orders the </a:t>
            </a:r>
            <a:r>
              <a:rPr lang="en-US" i="1" dirty="0" err="1"/>
              <a:t>Grassboard</a:t>
            </a:r>
            <a:r>
              <a:rPr lang="en-US" i="1" dirty="0"/>
              <a:t> online,</a:t>
            </a:r>
            <a:endParaRPr lang="en-US" dirty="0"/>
          </a:p>
          <a:p>
            <a:pPr marL="0" indent="0">
              <a:buNone/>
            </a:pPr>
            <a:r>
              <a:rPr lang="en-US" i="1" dirty="0"/>
              <a:t>2. installs it,</a:t>
            </a:r>
            <a:endParaRPr lang="en-US" dirty="0"/>
          </a:p>
          <a:p>
            <a:pPr marL="0" indent="0">
              <a:buNone/>
            </a:pPr>
            <a:r>
              <a:rPr lang="en-US" i="1" dirty="0"/>
              <a:t>3. waters the growing medium, which includes the seeds and</a:t>
            </a:r>
            <a:endParaRPr lang="en-US" dirty="0"/>
          </a:p>
          <a:p>
            <a:pPr marL="0" indent="0">
              <a:buNone/>
            </a:pPr>
            <a:r>
              <a:rPr lang="en-US" i="1" dirty="0"/>
              <a:t>4. waits for few weeks for the plants to starts growing,</a:t>
            </a:r>
            <a:endParaRPr lang="en-US" dirty="0"/>
          </a:p>
          <a:p>
            <a:pPr marL="0" indent="0">
              <a:buNone/>
            </a:pPr>
            <a:r>
              <a:rPr lang="en-US" i="1" dirty="0"/>
              <a:t>5. water is added once a week.</a:t>
            </a:r>
            <a:endParaRPr lang="en-US" dirty="0"/>
          </a:p>
          <a:p>
            <a:endParaRPr lang="en-US" dirty="0"/>
          </a:p>
        </p:txBody>
      </p:sp>
      <p:pic>
        <p:nvPicPr>
          <p:cNvPr id="5" name="Picture 4" descr="https://lh4.googleusercontent.com/FV304_ZbxAuGMmvmgBmq7umC-29eIePsJUvAyKQeJ6gSFfldI4K1jb5U_vVUdvPsyUEwDAYRrUK-BOoZvcy1i68swXIQHpVIfIJNRAMJ0VjXNV_s4YdL=w1175">
            <a:extLst>
              <a:ext uri="{FF2B5EF4-FFF2-40B4-BE49-F238E27FC236}">
                <a16:creationId xmlns:a16="http://schemas.microsoft.com/office/drawing/2014/main" id="{96CDCD97-320F-4AE7-860A-0DD46305CE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6161" y="3041543"/>
            <a:ext cx="3945729" cy="2050928"/>
          </a:xfrm>
          <a:prstGeom prst="rect">
            <a:avLst/>
          </a:prstGeom>
          <a:noFill/>
          <a:extLst>
            <a:ext uri="{909E8E84-426E-40DD-AFC4-6F175D3DCCD1}">
              <a14:hiddenFill xmlns:a14="http://schemas.microsoft.com/office/drawing/2010/main">
                <a:solidFill>
                  <a:srgbClr val="FFFFFF"/>
                </a:solidFill>
              </a14:hiddenFill>
            </a:ext>
          </a:extLst>
        </p:spPr>
      </p:pic>
      <p:sp>
        <p:nvSpPr>
          <p:cNvPr id="6" name="Suorakulmio 11">
            <a:extLst>
              <a:ext uri="{FF2B5EF4-FFF2-40B4-BE49-F238E27FC236}">
                <a16:creationId xmlns:a16="http://schemas.microsoft.com/office/drawing/2014/main" id="{5146E255-FC60-4EEC-B8A7-B4D8F4483C1F}"/>
              </a:ext>
            </a:extLst>
          </p:cNvPr>
          <p:cNvSpPr/>
          <p:nvPr/>
        </p:nvSpPr>
        <p:spPr>
          <a:xfrm rot="2368912">
            <a:off x="791058" y="3928763"/>
            <a:ext cx="593176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orakulmio 14">
            <a:extLst>
              <a:ext uri="{FF2B5EF4-FFF2-40B4-BE49-F238E27FC236}">
                <a16:creationId xmlns:a16="http://schemas.microsoft.com/office/drawing/2014/main" id="{1FDB785E-3061-416C-8E52-9364B50252D6}"/>
              </a:ext>
            </a:extLst>
          </p:cNvPr>
          <p:cNvSpPr/>
          <p:nvPr/>
        </p:nvSpPr>
        <p:spPr>
          <a:xfrm rot="7981048">
            <a:off x="850601" y="3816426"/>
            <a:ext cx="6059066"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578893CF-6444-4359-A1F6-DAABEE75733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52142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story</a:t>
            </a:r>
          </a:p>
        </p:txBody>
      </p:sp>
      <p:sp>
        <p:nvSpPr>
          <p:cNvPr id="3" name="Content Placeholder 2"/>
          <p:cNvSpPr>
            <a:spLocks noGrp="1"/>
          </p:cNvSpPr>
          <p:nvPr>
            <p:ph idx="1"/>
          </p:nvPr>
        </p:nvSpPr>
        <p:spPr/>
        <p:txBody>
          <a:bodyPr/>
          <a:lstStyle/>
          <a:p>
            <a:r>
              <a:rPr lang="en-GB" dirty="0"/>
              <a:t>What led you into developing this idea? </a:t>
            </a:r>
          </a:p>
          <a:p>
            <a:r>
              <a:rPr lang="en-GB" dirty="0"/>
              <a:t>What is the story?</a:t>
            </a:r>
          </a:p>
        </p:txBody>
      </p:sp>
      <p:sp>
        <p:nvSpPr>
          <p:cNvPr id="4" name="Footer Placeholder 3">
            <a:extLst>
              <a:ext uri="{FF2B5EF4-FFF2-40B4-BE49-F238E27FC236}">
                <a16:creationId xmlns:a16="http://schemas.microsoft.com/office/drawing/2014/main" id="{239C714C-6A25-4EC2-AB98-4E76A914E2F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4729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need</a:t>
            </a:r>
          </a:p>
        </p:txBody>
      </p:sp>
      <p:sp>
        <p:nvSpPr>
          <p:cNvPr id="3" name="Content Placeholder 2"/>
          <p:cNvSpPr>
            <a:spLocks noGrp="1"/>
          </p:cNvSpPr>
          <p:nvPr>
            <p:ph idx="1"/>
          </p:nvPr>
        </p:nvSpPr>
        <p:spPr/>
        <p:txBody>
          <a:bodyPr/>
          <a:lstStyle/>
          <a:p>
            <a:r>
              <a:rPr lang="en-US" dirty="0"/>
              <a:t>Who is your potential customer?</a:t>
            </a:r>
          </a:p>
          <a:p>
            <a:pPr lvl="1"/>
            <a:r>
              <a:rPr lang="en-US" dirty="0"/>
              <a:t>Potential customer = a person or organization who has the need you are targeting.</a:t>
            </a:r>
          </a:p>
          <a:p>
            <a:r>
              <a:rPr lang="en-US" dirty="0"/>
              <a:t>What possibly latent need are you targeting?</a:t>
            </a:r>
          </a:p>
          <a:p>
            <a:r>
              <a:rPr lang="en-US" dirty="0"/>
              <a:t>What problem customer has that he/she wants to get solved?</a:t>
            </a:r>
          </a:p>
          <a:p>
            <a:endParaRPr lang="en-GB" dirty="0"/>
          </a:p>
        </p:txBody>
      </p:sp>
      <p:sp>
        <p:nvSpPr>
          <p:cNvPr id="4" name="Footer Placeholder 3">
            <a:extLst>
              <a:ext uri="{FF2B5EF4-FFF2-40B4-BE49-F238E27FC236}">
                <a16:creationId xmlns:a16="http://schemas.microsoft.com/office/drawing/2014/main" id="{F4EE2BDB-739F-4F3A-A03F-4039445B5AD9}"/>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61343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 or service description</a:t>
            </a:r>
          </a:p>
        </p:txBody>
      </p:sp>
      <p:sp>
        <p:nvSpPr>
          <p:cNvPr id="3" name="Content Placeholder 2"/>
          <p:cNvSpPr>
            <a:spLocks noGrp="1"/>
          </p:cNvSpPr>
          <p:nvPr>
            <p:ph idx="1"/>
          </p:nvPr>
        </p:nvSpPr>
        <p:spPr/>
        <p:txBody>
          <a:bodyPr/>
          <a:lstStyle/>
          <a:p>
            <a:r>
              <a:rPr lang="en-US" dirty="0"/>
              <a:t>In as concrete terms as possible, describe how your product or service will function (solve the problem or satisfy the need customer has) </a:t>
            </a:r>
          </a:p>
          <a:p>
            <a:r>
              <a:rPr lang="en-US" dirty="0"/>
              <a:t>What is new or innovative about it?</a:t>
            </a:r>
            <a:endParaRPr lang="en-GB" dirty="0"/>
          </a:p>
        </p:txBody>
      </p:sp>
      <p:sp>
        <p:nvSpPr>
          <p:cNvPr id="4" name="Footer Placeholder 3">
            <a:extLst>
              <a:ext uri="{FF2B5EF4-FFF2-40B4-BE49-F238E27FC236}">
                <a16:creationId xmlns:a16="http://schemas.microsoft.com/office/drawing/2014/main" id="{C877001F-0757-4789-A3F8-42F1F35F5AEE}"/>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7925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 Segment</a:t>
            </a:r>
          </a:p>
        </p:txBody>
      </p:sp>
      <p:sp>
        <p:nvSpPr>
          <p:cNvPr id="3" name="Content Placeholder 2"/>
          <p:cNvSpPr>
            <a:spLocks noGrp="1"/>
          </p:cNvSpPr>
          <p:nvPr>
            <p:ph idx="1"/>
          </p:nvPr>
        </p:nvSpPr>
        <p:spPr/>
        <p:txBody>
          <a:bodyPr>
            <a:normAutofit/>
          </a:bodyPr>
          <a:lstStyle/>
          <a:p>
            <a:r>
              <a:rPr lang="en-GB" dirty="0"/>
              <a:t>Where are your potential customers?</a:t>
            </a:r>
          </a:p>
          <a:p>
            <a:r>
              <a:rPr lang="en-GB" dirty="0"/>
              <a:t>How many potential customers you have in the area you are targeting?</a:t>
            </a:r>
          </a:p>
        </p:txBody>
      </p:sp>
      <p:sp>
        <p:nvSpPr>
          <p:cNvPr id="4" name="Footer Placeholder 3">
            <a:extLst>
              <a:ext uri="{FF2B5EF4-FFF2-40B4-BE49-F238E27FC236}">
                <a16:creationId xmlns:a16="http://schemas.microsoft.com/office/drawing/2014/main" id="{B3FAF421-E4EE-41F9-A8FD-7EE7912AC62E}"/>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4599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endParaRPr lang="en-GB" dirty="0"/>
          </a:p>
        </p:txBody>
      </p:sp>
      <p:sp>
        <p:nvSpPr>
          <p:cNvPr id="3" name="Content Placeholder 2"/>
          <p:cNvSpPr>
            <a:spLocks noGrp="1"/>
          </p:cNvSpPr>
          <p:nvPr>
            <p:ph idx="1"/>
          </p:nvPr>
        </p:nvSpPr>
        <p:spPr/>
        <p:txBody>
          <a:bodyPr/>
          <a:lstStyle/>
          <a:p>
            <a:r>
              <a:rPr lang="en-US" dirty="0"/>
              <a:t>Describe existing products, services or methods that customers currently use to satisfy their need. </a:t>
            </a:r>
          </a:p>
          <a:p>
            <a:r>
              <a:rPr lang="en-US" dirty="0"/>
              <a:t>Who are your direct and indirect competitors?</a:t>
            </a:r>
          </a:p>
          <a:p>
            <a:r>
              <a:rPr lang="en-US" dirty="0"/>
              <a:t>How much are your customers spending money or effort on these options at the moment? </a:t>
            </a:r>
          </a:p>
          <a:p>
            <a:r>
              <a:rPr lang="en-US" dirty="0"/>
              <a:t>How is your product or service better, cheaper or easier than these alternative methods?</a:t>
            </a:r>
            <a:endParaRPr lang="en-GB" dirty="0"/>
          </a:p>
        </p:txBody>
      </p:sp>
      <p:sp>
        <p:nvSpPr>
          <p:cNvPr id="4" name="Footer Placeholder 3">
            <a:extLst>
              <a:ext uri="{FF2B5EF4-FFF2-40B4-BE49-F238E27FC236}">
                <a16:creationId xmlns:a16="http://schemas.microsoft.com/office/drawing/2014/main" id="{4EE59EBE-33B7-418D-8C37-28D38DE5802A}"/>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1877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Team and network description</a:t>
            </a:r>
          </a:p>
        </p:txBody>
      </p:sp>
      <p:sp>
        <p:nvSpPr>
          <p:cNvPr id="5" name="Content Placeholder 4"/>
          <p:cNvSpPr>
            <a:spLocks noGrp="1"/>
          </p:cNvSpPr>
          <p:nvPr>
            <p:ph idx="1"/>
          </p:nvPr>
        </p:nvSpPr>
        <p:spPr/>
        <p:txBody>
          <a:bodyPr/>
          <a:lstStyle/>
          <a:p>
            <a:r>
              <a:rPr lang="en-US" dirty="0"/>
              <a:t>Who are the team members and what relevant skills and experience they have</a:t>
            </a:r>
          </a:p>
          <a:p>
            <a:endParaRPr lang="en-US" dirty="0"/>
          </a:p>
          <a:p>
            <a:r>
              <a:rPr lang="en-US" dirty="0"/>
              <a:t>Who are the people in your support network</a:t>
            </a:r>
            <a:endParaRPr lang="en-GB" dirty="0"/>
          </a:p>
        </p:txBody>
      </p:sp>
      <p:sp>
        <p:nvSpPr>
          <p:cNvPr id="2" name="Footer Placeholder 1">
            <a:extLst>
              <a:ext uri="{FF2B5EF4-FFF2-40B4-BE49-F238E27FC236}">
                <a16:creationId xmlns:a16="http://schemas.microsoft.com/office/drawing/2014/main" id="{86996AF7-5302-4AC6-AE0D-8ADD397EB5F7}"/>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01540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stage of the project </a:t>
            </a:r>
          </a:p>
        </p:txBody>
      </p:sp>
      <p:sp>
        <p:nvSpPr>
          <p:cNvPr id="3" name="Content Placeholder 2"/>
          <p:cNvSpPr>
            <a:spLocks noGrp="1"/>
          </p:cNvSpPr>
          <p:nvPr>
            <p:ph idx="1"/>
          </p:nvPr>
        </p:nvSpPr>
        <p:spPr/>
        <p:txBody>
          <a:bodyPr/>
          <a:lstStyle/>
          <a:p>
            <a:r>
              <a:rPr lang="en-US" dirty="0"/>
              <a:t>What have you accomplished so far?</a:t>
            </a:r>
          </a:p>
          <a:p>
            <a:pPr marL="0" indent="0">
              <a:buNone/>
            </a:pPr>
            <a:endParaRPr lang="en-US" dirty="0"/>
          </a:p>
          <a:p>
            <a:r>
              <a:rPr lang="en-US" dirty="0"/>
              <a:t>What are the most important uncertainties of your idea at the moment? </a:t>
            </a:r>
          </a:p>
          <a:p>
            <a:pPr marL="0" indent="0">
              <a:buNone/>
            </a:pPr>
            <a:endParaRPr lang="en-GB" dirty="0"/>
          </a:p>
        </p:txBody>
      </p:sp>
      <p:sp>
        <p:nvSpPr>
          <p:cNvPr id="4" name="Footer Placeholder 3">
            <a:extLst>
              <a:ext uri="{FF2B5EF4-FFF2-40B4-BE49-F238E27FC236}">
                <a16:creationId xmlns:a16="http://schemas.microsoft.com/office/drawing/2014/main" id="{17E0F399-82DA-49D3-9E38-349687709548}"/>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98435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a:t>
            </a:r>
          </a:p>
        </p:txBody>
      </p:sp>
      <p:sp>
        <p:nvSpPr>
          <p:cNvPr id="3" name="Content Placeholder 2"/>
          <p:cNvSpPr>
            <a:spLocks noGrp="1"/>
          </p:cNvSpPr>
          <p:nvPr>
            <p:ph idx="1"/>
          </p:nvPr>
        </p:nvSpPr>
        <p:spPr/>
        <p:txBody>
          <a:bodyPr/>
          <a:lstStyle/>
          <a:p>
            <a:r>
              <a:rPr lang="en-US" dirty="0"/>
              <a:t>Explain your plan and vision in three stages. Where is your company or project in the future?</a:t>
            </a:r>
          </a:p>
          <a:p>
            <a:r>
              <a:rPr lang="en-US" dirty="0"/>
              <a:t>Stage 1: After 12 months</a:t>
            </a:r>
          </a:p>
          <a:p>
            <a:r>
              <a:rPr lang="en-US" dirty="0"/>
              <a:t>Stage 2: After 3 years</a:t>
            </a:r>
          </a:p>
          <a:p>
            <a:r>
              <a:rPr lang="en-US" dirty="0"/>
              <a:t>Stage 3: After 5 years</a:t>
            </a:r>
            <a:endParaRPr lang="en-GB" dirty="0"/>
          </a:p>
        </p:txBody>
      </p:sp>
      <p:sp>
        <p:nvSpPr>
          <p:cNvPr id="4" name="Footer Placeholder 3">
            <a:extLst>
              <a:ext uri="{FF2B5EF4-FFF2-40B4-BE49-F238E27FC236}">
                <a16:creationId xmlns:a16="http://schemas.microsoft.com/office/drawing/2014/main" id="{EC1DCFAB-4C89-4FF6-880F-336E0CDE2953}"/>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452055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00C7EC157A6C57429E66BE617180E4BA" ma:contentTypeVersion="10" ma:contentTypeDescription="Luo uusi asiakirja." ma:contentTypeScope="" ma:versionID="8b6d3d5647ea792457a621c4d42f12e3">
  <xsd:schema xmlns:xsd="http://www.w3.org/2001/XMLSchema" xmlns:xs="http://www.w3.org/2001/XMLSchema" xmlns:p="http://schemas.microsoft.com/office/2006/metadata/properties" xmlns:ns3="7d87fd77-5c90-4cc5-9fa8-5251628b2ec8" targetNamespace="http://schemas.microsoft.com/office/2006/metadata/properties" ma:root="true" ma:fieldsID="32b820ef7c764b677debe945335197fa" ns3:_="">
    <xsd:import namespace="7d87fd77-5c90-4cc5-9fa8-5251628b2ec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7fd77-5c90-4cc5-9fa8-5251628b2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524BF0-D1A8-4653-B73F-3F54CF480A9A}">
  <ds:schemaRefs>
    <ds:schemaRef ds:uri="http://schemas.microsoft.com/sharepoint/v3/contenttype/forms"/>
  </ds:schemaRefs>
</ds:datastoreItem>
</file>

<file path=customXml/itemProps2.xml><?xml version="1.0" encoding="utf-8"?>
<ds:datastoreItem xmlns:ds="http://schemas.openxmlformats.org/officeDocument/2006/customXml" ds:itemID="{B1E44555-1FC3-46A7-AE9B-AC3BB9D73E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7fd77-5c90-4cc5-9fa8-5251628b2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6AF969-3D3D-4A99-911D-95DC68930FB2}">
  <ds:schemaRef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www.w3.org/XML/1998/namespace"/>
    <ds:schemaRef ds:uri="7d87fd77-5c90-4cc5-9fa8-5251628b2ec8"/>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169</TotalTime>
  <Words>472</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Business Idea Presentation (put your team/idea title here)</vt:lpstr>
      <vt:lpstr>Background story</vt:lpstr>
      <vt:lpstr>Customer need</vt:lpstr>
      <vt:lpstr>Product or service description</vt:lpstr>
      <vt:lpstr>Market Segment</vt:lpstr>
      <vt:lpstr>Competition</vt:lpstr>
      <vt:lpstr>Team and network description</vt:lpstr>
      <vt:lpstr>Current stage of the project </vt:lpstr>
      <vt:lpstr>Plan</vt:lpstr>
      <vt:lpstr>DON’T DO WALL OF TEXT. DO ILLUSTRATIONS AND ONLY FEW KEYWORDS PER SLIDE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Idea Presentation (put your team/idea title here)</dc:title>
  <dc:creator>Immonen Heikki</dc:creator>
  <cp:lastModifiedBy>Korhonen Riina</cp:lastModifiedBy>
  <cp:revision>17</cp:revision>
  <cp:lastPrinted>2017-11-14T11:42:13Z</cp:lastPrinted>
  <dcterms:created xsi:type="dcterms:W3CDTF">2017-11-14T09:10:12Z</dcterms:created>
  <dcterms:modified xsi:type="dcterms:W3CDTF">2022-10-18T06:28:04Z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0x01010000C7EC157A6C57429E66BE617180E4BA</vt:lpwstr>
  </property>
</Properties>
</file>