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8"/>
  </p:handoutMasterIdLst>
  <p:sldIdLst>
    <p:sldId id="256" r:id="rId5"/>
    <p:sldId id="257" r:id="rId6"/>
    <p:sldId id="258" r:id="rId7"/>
    <p:sldId id="259" r:id="rId8"/>
    <p:sldId id="269" r:id="rId9"/>
    <p:sldId id="274" r:id="rId10"/>
    <p:sldId id="266" r:id="rId11"/>
    <p:sldId id="273" r:id="rId12"/>
    <p:sldId id="264" r:id="rId13"/>
    <p:sldId id="268" r:id="rId14"/>
    <p:sldId id="272" r:id="rId15"/>
    <p:sldId id="270" r:id="rId16"/>
    <p:sldId id="271" r:id="rId17"/>
  </p:sldIdLst>
  <p:sldSz cx="12192000" cy="6858000"/>
  <p:notesSz cx="6669088" cy="987266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ina Lavikainen" initials="IL" lastIdx="1" clrIdx="0">
    <p:extLst>
      <p:ext uri="{19B8F6BF-5375-455C-9EA6-DF929625EA0E}">
        <p15:presenceInfo xmlns:p15="http://schemas.microsoft.com/office/powerpoint/2012/main" userId="S-1-5-21-134417186-847004669-625022348-5377" providerId="AD"/>
      </p:ext>
    </p:extLst>
  </p:cmAuthor>
  <p:cmAuthor id="2" name="Irina Lavikainen" initials="IL [2]" lastIdx="1" clrIdx="1">
    <p:extLst>
      <p:ext uri="{19B8F6BF-5375-455C-9EA6-DF929625EA0E}">
        <p15:presenceInfo xmlns:p15="http://schemas.microsoft.com/office/powerpoint/2012/main" userId="S::ilavikai@uef.fi::7db9ebde-8c59-4ff6-bbfa-d9aa22d8a7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82" d="100"/>
          <a:sy n="82" d="100"/>
        </p:scale>
        <p:origin x="7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1-22T13:30:01.823" idx="1">
    <p:pos x="4323" y="460"/>
    <p:text>tämä on muuten makuasia.!</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6B7A6104-43F6-4C38-8964-2BC66DB18A1A}" type="datetimeFigureOut">
              <a:rPr lang="fi-FI" smtClean="0"/>
              <a:t>15.1.2025</a:t>
            </a:fld>
            <a:endParaRPr lang="fi-FI" dirty="0"/>
          </a:p>
        </p:txBody>
      </p:sp>
      <p:sp>
        <p:nvSpPr>
          <p:cNvPr id="4" name="Alatunnisteen paikkamerkki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47B810B2-D406-4B17-9EA7-55B13F47A7CF}" type="slidenum">
              <a:rPr lang="fi-FI" smtClean="0"/>
              <a:t>‹#›</a:t>
            </a:fld>
            <a:endParaRPr lang="fi-FI" dirty="0"/>
          </a:p>
        </p:txBody>
      </p:sp>
    </p:spTree>
    <p:extLst>
      <p:ext uri="{BB962C8B-B14F-4D97-AF65-F5344CB8AC3E}">
        <p14:creationId xmlns:p14="http://schemas.microsoft.com/office/powerpoint/2010/main" val="13270979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116456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333192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376522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3315409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68836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20303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2287059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40339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23194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1853634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D612E9-8F49-4BB8-AC55-C3C3142551B2}" type="datetimeFigureOut">
              <a:rPr lang="en-GB" smtClean="0"/>
              <a:t>15/01/2025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70910B1-7A93-411C-95F4-C91B1D222893}" type="slidenum">
              <a:rPr lang="en-GB" smtClean="0"/>
              <a:t>‹#›</a:t>
            </a:fld>
            <a:endParaRPr lang="en-GB" dirty="0"/>
          </a:p>
        </p:txBody>
      </p:sp>
    </p:spTree>
    <p:extLst>
      <p:ext uri="{BB962C8B-B14F-4D97-AF65-F5344CB8AC3E}">
        <p14:creationId xmlns:p14="http://schemas.microsoft.com/office/powerpoint/2010/main" val="372618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612E9-8F49-4BB8-AC55-C3C3142551B2}" type="datetimeFigureOut">
              <a:rPr lang="en-GB" smtClean="0"/>
              <a:t>15/01/2025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910B1-7A93-411C-95F4-C91B1D222893}" type="slidenum">
              <a:rPr lang="en-GB" smtClean="0"/>
              <a:t>‹#›</a:t>
            </a:fld>
            <a:endParaRPr lang="en-GB" dirty="0"/>
          </a:p>
        </p:txBody>
      </p:sp>
    </p:spTree>
    <p:extLst>
      <p:ext uri="{BB962C8B-B14F-4D97-AF65-F5344CB8AC3E}">
        <p14:creationId xmlns:p14="http://schemas.microsoft.com/office/powerpoint/2010/main" val="4258465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a:t>Liikeidean</a:t>
            </a:r>
            <a:r>
              <a:rPr lang="en-GB" dirty="0"/>
              <a:t> </a:t>
            </a:r>
            <a:r>
              <a:rPr lang="en-GB" dirty="0" err="1"/>
              <a:t>otsikko</a:t>
            </a:r>
            <a:br>
              <a:rPr lang="en-GB" dirty="0"/>
            </a:br>
            <a:r>
              <a:rPr lang="en-GB" sz="4400" dirty="0"/>
              <a:t>(</a:t>
            </a:r>
            <a:r>
              <a:rPr lang="en-GB" sz="4400" dirty="0" err="1"/>
              <a:t>eli</a:t>
            </a:r>
            <a:r>
              <a:rPr lang="en-GB" sz="4400" dirty="0"/>
              <a:t> </a:t>
            </a:r>
            <a:r>
              <a:rPr lang="en-GB" sz="4400" dirty="0" err="1"/>
              <a:t>mitä</a:t>
            </a:r>
            <a:r>
              <a:rPr lang="en-GB" sz="4400" dirty="0"/>
              <a:t> </a:t>
            </a:r>
            <a:r>
              <a:rPr lang="en-GB" sz="4400" dirty="0" err="1"/>
              <a:t>myytte</a:t>
            </a:r>
            <a:r>
              <a:rPr lang="en-GB" sz="4400" dirty="0"/>
              <a:t> </a:t>
            </a:r>
            <a:r>
              <a:rPr lang="en-GB" sz="4400" dirty="0" err="1"/>
              <a:t>ja</a:t>
            </a:r>
            <a:r>
              <a:rPr lang="en-GB" sz="4400" dirty="0"/>
              <a:t> </a:t>
            </a:r>
            <a:r>
              <a:rPr lang="en-GB" sz="4400" dirty="0" err="1"/>
              <a:t>kenelle</a:t>
            </a:r>
            <a:r>
              <a:rPr lang="en-GB" sz="4400" dirty="0"/>
              <a:t>?)</a:t>
            </a:r>
            <a:endParaRPr lang="en-GB" i="1" dirty="0"/>
          </a:p>
        </p:txBody>
      </p:sp>
      <p:sp>
        <p:nvSpPr>
          <p:cNvPr id="3" name="Subtitle 2"/>
          <p:cNvSpPr>
            <a:spLocks noGrp="1"/>
          </p:cNvSpPr>
          <p:nvPr>
            <p:ph type="subTitle" idx="1"/>
          </p:nvPr>
        </p:nvSpPr>
        <p:spPr/>
        <p:txBody>
          <a:bodyPr/>
          <a:lstStyle/>
          <a:p>
            <a:r>
              <a:rPr lang="en-GB" i="1" dirty="0"/>
              <a:t>(</a:t>
            </a:r>
            <a:r>
              <a:rPr lang="en-GB" i="1" dirty="0" err="1"/>
              <a:t>älä</a:t>
            </a:r>
            <a:r>
              <a:rPr lang="en-GB" i="1" dirty="0"/>
              <a:t> </a:t>
            </a:r>
            <a:r>
              <a:rPr lang="en-GB" i="1" dirty="0" err="1"/>
              <a:t>muuta</a:t>
            </a:r>
            <a:r>
              <a:rPr lang="en-GB" i="1" dirty="0"/>
              <a:t> </a:t>
            </a:r>
            <a:r>
              <a:rPr lang="en-GB" i="1" dirty="0" err="1"/>
              <a:t>diojen</a:t>
            </a:r>
            <a:r>
              <a:rPr lang="en-GB" i="1" dirty="0"/>
              <a:t> </a:t>
            </a:r>
            <a:r>
              <a:rPr lang="en-GB" i="1" dirty="0" err="1"/>
              <a:t>järjestystä</a:t>
            </a:r>
            <a:r>
              <a:rPr lang="en-GB" i="1" dirty="0"/>
              <a:t>, </a:t>
            </a:r>
            <a:r>
              <a:rPr lang="en-GB" i="1" dirty="0" err="1"/>
              <a:t>mutta</a:t>
            </a:r>
            <a:r>
              <a:rPr lang="en-GB" i="1" dirty="0"/>
              <a:t> </a:t>
            </a:r>
            <a:r>
              <a:rPr lang="en-GB" i="1" dirty="0" err="1"/>
              <a:t>muokkaa</a:t>
            </a:r>
            <a:r>
              <a:rPr lang="en-GB" i="1" dirty="0"/>
              <a:t> </a:t>
            </a:r>
            <a:r>
              <a:rPr lang="en-GB" i="1" dirty="0" err="1"/>
              <a:t>vapaasti</a:t>
            </a:r>
            <a:r>
              <a:rPr lang="en-GB" i="1" dirty="0"/>
              <a:t> </a:t>
            </a:r>
            <a:r>
              <a:rPr lang="en-GB" i="1" dirty="0" err="1"/>
              <a:t>niiden</a:t>
            </a:r>
            <a:r>
              <a:rPr lang="en-GB" i="1" dirty="0"/>
              <a:t> </a:t>
            </a:r>
            <a:r>
              <a:rPr lang="en-GB" i="1" dirty="0" err="1"/>
              <a:t>ulkonäköä</a:t>
            </a:r>
            <a:r>
              <a:rPr lang="en-GB" i="1" dirty="0"/>
              <a:t>)</a:t>
            </a:r>
          </a:p>
        </p:txBody>
      </p:sp>
    </p:spTree>
    <p:extLst>
      <p:ext uri="{BB962C8B-B14F-4D97-AF65-F5344CB8AC3E}">
        <p14:creationId xmlns:p14="http://schemas.microsoft.com/office/powerpoint/2010/main" val="34245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err="1"/>
              <a:t>Epävarmuudet</a:t>
            </a:r>
            <a:endParaRPr lang="en-GB" dirty="0"/>
          </a:p>
        </p:txBody>
      </p:sp>
      <p:sp>
        <p:nvSpPr>
          <p:cNvPr id="5" name="Content Placeholder 4"/>
          <p:cNvSpPr>
            <a:spLocks noGrp="1"/>
          </p:cNvSpPr>
          <p:nvPr>
            <p:ph idx="1"/>
          </p:nvPr>
        </p:nvSpPr>
        <p:spPr/>
        <p:txBody>
          <a:bodyPr/>
          <a:lstStyle/>
          <a:p>
            <a:r>
              <a:rPr lang="fi-FI" dirty="0"/>
              <a:t>Mitkä ovat liikeideanne suurimmat epävarmuudet? </a:t>
            </a:r>
          </a:p>
          <a:p>
            <a:r>
              <a:rPr lang="fi-FI" dirty="0"/>
              <a:t>Mistä asioista olisi hyvä saada lisävarmistusta, ennen isompia investointeja?</a:t>
            </a:r>
          </a:p>
        </p:txBody>
      </p:sp>
    </p:spTree>
    <p:extLst>
      <p:ext uri="{BB962C8B-B14F-4D97-AF65-F5344CB8AC3E}">
        <p14:creationId xmlns:p14="http://schemas.microsoft.com/office/powerpoint/2010/main" val="298101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11A0D-377C-4E7D-ACFF-5549FB45D7A0}"/>
              </a:ext>
            </a:extLst>
          </p:cNvPr>
          <p:cNvSpPr>
            <a:spLocks noGrp="1"/>
          </p:cNvSpPr>
          <p:nvPr>
            <p:ph type="title"/>
          </p:nvPr>
        </p:nvSpPr>
        <p:spPr/>
        <p:txBody>
          <a:bodyPr/>
          <a:lstStyle/>
          <a:p>
            <a:r>
              <a:rPr lang="en-US" dirty="0" err="1"/>
              <a:t>Aikataulu</a:t>
            </a:r>
            <a:endParaRPr lang="en-US" dirty="0"/>
          </a:p>
        </p:txBody>
      </p:sp>
      <p:sp>
        <p:nvSpPr>
          <p:cNvPr id="3" name="Content Placeholder 2">
            <a:extLst>
              <a:ext uri="{FF2B5EF4-FFF2-40B4-BE49-F238E27FC236}">
                <a16:creationId xmlns:a16="http://schemas.microsoft.com/office/drawing/2014/main" id="{5D88658A-07FB-4719-98AC-7C776ECBC59F}"/>
              </a:ext>
            </a:extLst>
          </p:cNvPr>
          <p:cNvSpPr>
            <a:spLocks noGrp="1"/>
          </p:cNvSpPr>
          <p:nvPr>
            <p:ph idx="1"/>
          </p:nvPr>
        </p:nvSpPr>
        <p:spPr/>
        <p:txBody>
          <a:bodyPr/>
          <a:lstStyle/>
          <a:p>
            <a:r>
              <a:rPr lang="fi-FI" dirty="0"/>
              <a:t>Mitkä ovat tärkeimmät tulevat työvaiheenne?</a:t>
            </a:r>
            <a:endParaRPr lang="en-US" dirty="0"/>
          </a:p>
        </p:txBody>
      </p:sp>
    </p:spTree>
    <p:extLst>
      <p:ext uri="{BB962C8B-B14F-4D97-AF65-F5344CB8AC3E}">
        <p14:creationId xmlns:p14="http://schemas.microsoft.com/office/powerpoint/2010/main" val="1394926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B967B-968E-4EC5-9780-D463DCCA195C}"/>
              </a:ext>
            </a:extLst>
          </p:cNvPr>
          <p:cNvSpPr>
            <a:spLocks noGrp="1"/>
          </p:cNvSpPr>
          <p:nvPr>
            <p:ph type="title"/>
          </p:nvPr>
        </p:nvSpPr>
        <p:spPr/>
        <p:txBody>
          <a:bodyPr/>
          <a:lstStyle/>
          <a:p>
            <a:r>
              <a:rPr lang="fi-FI" dirty="0"/>
              <a:t>OHJEET</a:t>
            </a:r>
          </a:p>
        </p:txBody>
      </p:sp>
      <p:sp>
        <p:nvSpPr>
          <p:cNvPr id="3" name="Content Placeholder 2">
            <a:extLst>
              <a:ext uri="{FF2B5EF4-FFF2-40B4-BE49-F238E27FC236}">
                <a16:creationId xmlns:a16="http://schemas.microsoft.com/office/drawing/2014/main" id="{85458ABB-F401-4A7A-87FE-7BE160181D5E}"/>
              </a:ext>
            </a:extLst>
          </p:cNvPr>
          <p:cNvSpPr>
            <a:spLocks noGrp="1"/>
          </p:cNvSpPr>
          <p:nvPr>
            <p:ph idx="1"/>
          </p:nvPr>
        </p:nvSpPr>
        <p:spPr/>
        <p:txBody>
          <a:bodyPr/>
          <a:lstStyle/>
          <a:p>
            <a:r>
              <a:rPr lang="fi-FI" dirty="0"/>
              <a:t>Älä täytä dioja tekstillä. Käytä isoja yksinkertaisia kuvia ja vain muutama avainsana per dia.</a:t>
            </a:r>
          </a:p>
          <a:p>
            <a:r>
              <a:rPr lang="fi-FI" dirty="0"/>
              <a:t>Kun vaihdat dian, anna yleisölle muutama hetki lukea dian otsikko ja katsoa kuvaa. Sen jälkeen he ovat valmiit kuuntelemaan mitä sinulla on sanottavaa.</a:t>
            </a:r>
          </a:p>
          <a:p>
            <a:r>
              <a:rPr lang="fi-FI" dirty="0"/>
              <a:t>Harjoittele esitystä etukäteen kellon kanssa. 5 minuutin aikaraja on ehdoton.</a:t>
            </a:r>
          </a:p>
          <a:p>
            <a:r>
              <a:rPr lang="fi-FI" dirty="0"/>
              <a:t>Mieti jo mitä kysymyksiä raadilla saattaa olla.</a:t>
            </a:r>
          </a:p>
        </p:txBody>
      </p:sp>
    </p:spTree>
    <p:extLst>
      <p:ext uri="{BB962C8B-B14F-4D97-AF65-F5344CB8AC3E}">
        <p14:creationId xmlns:p14="http://schemas.microsoft.com/office/powerpoint/2010/main" val="89070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009AC-957F-4313-B6C6-4B8306EC84A4}"/>
              </a:ext>
            </a:extLst>
          </p:cNvPr>
          <p:cNvSpPr>
            <a:spLocks noGrp="1"/>
          </p:cNvSpPr>
          <p:nvPr>
            <p:ph type="title"/>
          </p:nvPr>
        </p:nvSpPr>
        <p:spPr/>
        <p:txBody>
          <a:bodyPr/>
          <a:lstStyle/>
          <a:p>
            <a:r>
              <a:rPr lang="fi-FI" dirty="0"/>
              <a:t>OHJEET: Hyvä ja huono dia</a:t>
            </a:r>
          </a:p>
        </p:txBody>
      </p:sp>
      <p:sp>
        <p:nvSpPr>
          <p:cNvPr id="4" name="Sisällön paikkamerkki 10">
            <a:extLst>
              <a:ext uri="{FF2B5EF4-FFF2-40B4-BE49-F238E27FC236}">
                <a16:creationId xmlns:a16="http://schemas.microsoft.com/office/drawing/2014/main" id="{3FD4139E-2A9E-4615-8A25-C89D9A05EFC4}"/>
              </a:ext>
            </a:extLst>
          </p:cNvPr>
          <p:cNvSpPr>
            <a:spLocks noGrp="1"/>
          </p:cNvSpPr>
          <p:nvPr>
            <p:ph idx="1"/>
          </p:nvPr>
        </p:nvSpPr>
        <p:spPr>
          <a:xfrm>
            <a:off x="1388378" y="2241432"/>
            <a:ext cx="3991708" cy="3313113"/>
          </a:xfrm>
        </p:spPr>
        <p:txBody>
          <a:bodyPr>
            <a:normAutofit fontScale="47500" lnSpcReduction="20000"/>
          </a:bodyPr>
          <a:lstStyle/>
          <a:p>
            <a:pPr marL="0" indent="0">
              <a:buNone/>
            </a:pPr>
            <a:r>
              <a:rPr lang="en-US" i="1" dirty="0" err="1"/>
              <a:t>Grassboard</a:t>
            </a:r>
            <a:r>
              <a:rPr lang="en-US" i="1" dirty="0"/>
              <a:t> is a wide and flat pot, which is installed on top of the dashboard inside a car. Durable air-purifying plants species are growing in the pot. These plants capture the impurities. Plants get all of the light they need through the windshield. Driver needs to water the plants once every week. Small (sun powered) fans direct the air flow through the </a:t>
            </a:r>
            <a:r>
              <a:rPr lang="en-US" i="1" dirty="0" err="1"/>
              <a:t>Grassboard</a:t>
            </a:r>
            <a:r>
              <a:rPr lang="en-US" i="1" dirty="0"/>
              <a:t>. </a:t>
            </a:r>
            <a:endParaRPr lang="en-US" dirty="0"/>
          </a:p>
          <a:p>
            <a:pPr marL="0" indent="0">
              <a:buNone/>
            </a:pPr>
            <a:endParaRPr lang="en-US" i="1" dirty="0"/>
          </a:p>
          <a:p>
            <a:pPr marL="0" indent="0">
              <a:buNone/>
            </a:pPr>
            <a:r>
              <a:rPr lang="en-US" i="1" dirty="0"/>
              <a:t>Process:</a:t>
            </a:r>
            <a:endParaRPr lang="en-US" dirty="0"/>
          </a:p>
          <a:p>
            <a:pPr marL="0" indent="0">
              <a:buNone/>
            </a:pPr>
            <a:r>
              <a:rPr lang="en-US" i="1" dirty="0"/>
              <a:t>1. Customer orders the </a:t>
            </a:r>
            <a:r>
              <a:rPr lang="en-US" i="1" dirty="0" err="1"/>
              <a:t>Grassboard</a:t>
            </a:r>
            <a:r>
              <a:rPr lang="en-US" i="1" dirty="0"/>
              <a:t> online,</a:t>
            </a:r>
            <a:endParaRPr lang="en-US" dirty="0"/>
          </a:p>
          <a:p>
            <a:pPr marL="0" indent="0">
              <a:buNone/>
            </a:pPr>
            <a:r>
              <a:rPr lang="en-US" i="1" dirty="0"/>
              <a:t>2. installs it,</a:t>
            </a:r>
            <a:endParaRPr lang="en-US" dirty="0"/>
          </a:p>
          <a:p>
            <a:pPr marL="0" indent="0">
              <a:buNone/>
            </a:pPr>
            <a:r>
              <a:rPr lang="en-US" i="1" dirty="0"/>
              <a:t>3. waters the growing medium, which includes the seeds and</a:t>
            </a:r>
            <a:endParaRPr lang="en-US" dirty="0"/>
          </a:p>
          <a:p>
            <a:pPr marL="0" indent="0">
              <a:buNone/>
            </a:pPr>
            <a:r>
              <a:rPr lang="en-US" i="1" dirty="0"/>
              <a:t>4. waits for few weeks for the plants to starts growing,</a:t>
            </a:r>
            <a:endParaRPr lang="en-US" dirty="0"/>
          </a:p>
          <a:p>
            <a:pPr marL="0" indent="0">
              <a:buNone/>
            </a:pPr>
            <a:r>
              <a:rPr lang="en-US" i="1" dirty="0"/>
              <a:t>5. water is added once a week.</a:t>
            </a:r>
            <a:endParaRPr lang="en-US" dirty="0"/>
          </a:p>
          <a:p>
            <a:endParaRPr lang="en-US" dirty="0"/>
          </a:p>
        </p:txBody>
      </p:sp>
      <p:pic>
        <p:nvPicPr>
          <p:cNvPr id="5" name="Picture 4" descr="https://lh4.googleusercontent.com/FV304_ZbxAuGMmvmgBmq7umC-29eIePsJUvAyKQeJ6gSFfldI4K1jb5U_vVUdvPsyUEwDAYRrUK-BOoZvcy1i68swXIQHpVIfIJNRAMJ0VjXNV_s4YdL=w1175">
            <a:extLst>
              <a:ext uri="{FF2B5EF4-FFF2-40B4-BE49-F238E27FC236}">
                <a16:creationId xmlns:a16="http://schemas.microsoft.com/office/drawing/2014/main" id="{AC099B7A-194A-4CBE-A422-33B982A61C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2877" y="3032965"/>
            <a:ext cx="3945729" cy="2050928"/>
          </a:xfrm>
          <a:prstGeom prst="rect">
            <a:avLst/>
          </a:prstGeom>
          <a:noFill/>
          <a:extLst>
            <a:ext uri="{909E8E84-426E-40DD-AFC4-6F175D3DCCD1}">
              <a14:hiddenFill xmlns:a14="http://schemas.microsoft.com/office/drawing/2010/main">
                <a:solidFill>
                  <a:srgbClr val="FFFFFF"/>
                </a:solidFill>
              </a14:hiddenFill>
            </a:ext>
          </a:extLst>
        </p:spPr>
      </p:pic>
      <p:sp>
        <p:nvSpPr>
          <p:cNvPr id="6" name="Suorakulmio 11">
            <a:extLst>
              <a:ext uri="{FF2B5EF4-FFF2-40B4-BE49-F238E27FC236}">
                <a16:creationId xmlns:a16="http://schemas.microsoft.com/office/drawing/2014/main" id="{D28BE6E0-B420-458B-9200-9F114959F4BA}"/>
              </a:ext>
            </a:extLst>
          </p:cNvPr>
          <p:cNvSpPr/>
          <p:nvPr/>
        </p:nvSpPr>
        <p:spPr>
          <a:xfrm rot="2368912">
            <a:off x="722465" y="3467247"/>
            <a:ext cx="4672553" cy="501162"/>
          </a:xfrm>
          <a:prstGeom prst="rect">
            <a:avLst/>
          </a:prstGeom>
          <a:solidFill>
            <a:srgbClr val="FF0000">
              <a:alpha val="27059"/>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uorakulmio 14">
            <a:extLst>
              <a:ext uri="{FF2B5EF4-FFF2-40B4-BE49-F238E27FC236}">
                <a16:creationId xmlns:a16="http://schemas.microsoft.com/office/drawing/2014/main" id="{350A1197-7EF5-48A9-8FED-4D67AA6FF311}"/>
              </a:ext>
            </a:extLst>
          </p:cNvPr>
          <p:cNvSpPr/>
          <p:nvPr/>
        </p:nvSpPr>
        <p:spPr>
          <a:xfrm rot="7981048">
            <a:off x="874865" y="3619647"/>
            <a:ext cx="4672553" cy="501162"/>
          </a:xfrm>
          <a:prstGeom prst="rect">
            <a:avLst/>
          </a:prstGeom>
          <a:solidFill>
            <a:srgbClr val="FF0000">
              <a:alpha val="27059"/>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D6D2736-EA7F-4CD5-8221-C0FDC11C8E98}"/>
              </a:ext>
            </a:extLst>
          </p:cNvPr>
          <p:cNvSpPr txBox="1"/>
          <p:nvPr/>
        </p:nvSpPr>
        <p:spPr>
          <a:xfrm>
            <a:off x="2746109" y="6058108"/>
            <a:ext cx="930063" cy="369332"/>
          </a:xfrm>
          <a:prstGeom prst="rect">
            <a:avLst/>
          </a:prstGeom>
          <a:noFill/>
        </p:spPr>
        <p:txBody>
          <a:bodyPr wrap="none" rtlCol="0">
            <a:spAutoFit/>
          </a:bodyPr>
          <a:lstStyle/>
          <a:p>
            <a:r>
              <a:rPr lang="fi-FI" dirty="0"/>
              <a:t>HUONO</a:t>
            </a:r>
          </a:p>
        </p:txBody>
      </p:sp>
      <p:sp>
        <p:nvSpPr>
          <p:cNvPr id="9" name="TextBox 8">
            <a:extLst>
              <a:ext uri="{FF2B5EF4-FFF2-40B4-BE49-F238E27FC236}">
                <a16:creationId xmlns:a16="http://schemas.microsoft.com/office/drawing/2014/main" id="{33C27247-D5C8-4645-8028-835334C69806}"/>
              </a:ext>
            </a:extLst>
          </p:cNvPr>
          <p:cNvSpPr txBox="1"/>
          <p:nvPr/>
        </p:nvSpPr>
        <p:spPr>
          <a:xfrm>
            <a:off x="8751085" y="5956170"/>
            <a:ext cx="694806" cy="369332"/>
          </a:xfrm>
          <a:prstGeom prst="rect">
            <a:avLst/>
          </a:prstGeom>
          <a:noFill/>
        </p:spPr>
        <p:txBody>
          <a:bodyPr wrap="none" rtlCol="0">
            <a:spAutoFit/>
          </a:bodyPr>
          <a:lstStyle/>
          <a:p>
            <a:r>
              <a:rPr lang="fi-FI" dirty="0"/>
              <a:t>HYVÄ</a:t>
            </a:r>
          </a:p>
        </p:txBody>
      </p:sp>
      <p:sp>
        <p:nvSpPr>
          <p:cNvPr id="10" name="TextBox 9">
            <a:extLst>
              <a:ext uri="{FF2B5EF4-FFF2-40B4-BE49-F238E27FC236}">
                <a16:creationId xmlns:a16="http://schemas.microsoft.com/office/drawing/2014/main" id="{2E9315D0-8089-45BC-98D9-7C26FBAF8A71}"/>
              </a:ext>
            </a:extLst>
          </p:cNvPr>
          <p:cNvSpPr txBox="1"/>
          <p:nvPr/>
        </p:nvSpPr>
        <p:spPr>
          <a:xfrm>
            <a:off x="7510912" y="2241432"/>
            <a:ext cx="2311980" cy="369332"/>
          </a:xfrm>
          <a:prstGeom prst="rect">
            <a:avLst/>
          </a:prstGeom>
          <a:noFill/>
        </p:spPr>
        <p:txBody>
          <a:bodyPr wrap="none" rtlCol="0">
            <a:spAutoFit/>
          </a:bodyPr>
          <a:lstStyle/>
          <a:p>
            <a:r>
              <a:rPr lang="fi-FI" dirty="0" err="1"/>
              <a:t>Grassboard</a:t>
            </a:r>
            <a:r>
              <a:rPr lang="fi-FI" dirty="0"/>
              <a:t> air-</a:t>
            </a:r>
            <a:r>
              <a:rPr lang="fi-FI" dirty="0" err="1"/>
              <a:t>purifier</a:t>
            </a:r>
            <a:endParaRPr lang="fi-FI" dirty="0"/>
          </a:p>
        </p:txBody>
      </p:sp>
    </p:spTree>
    <p:extLst>
      <p:ext uri="{BB962C8B-B14F-4D97-AF65-F5344CB8AC3E}">
        <p14:creationId xmlns:p14="http://schemas.microsoft.com/office/powerpoint/2010/main" val="293293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Tuotteen</a:t>
            </a:r>
            <a:r>
              <a:rPr lang="en-GB" dirty="0"/>
              <a:t> tai </a:t>
            </a:r>
            <a:r>
              <a:rPr lang="en-GB" dirty="0" err="1"/>
              <a:t>palvelun</a:t>
            </a:r>
            <a:r>
              <a:rPr lang="en-GB" dirty="0"/>
              <a:t> </a:t>
            </a:r>
            <a:r>
              <a:rPr lang="en-GB" dirty="0" err="1"/>
              <a:t>kuvaus</a:t>
            </a:r>
            <a:endParaRPr lang="en-GB" dirty="0"/>
          </a:p>
        </p:txBody>
      </p:sp>
      <p:sp>
        <p:nvSpPr>
          <p:cNvPr id="3" name="Content Placeholder 2"/>
          <p:cNvSpPr>
            <a:spLocks noGrp="1"/>
          </p:cNvSpPr>
          <p:nvPr>
            <p:ph idx="1"/>
          </p:nvPr>
        </p:nvSpPr>
        <p:spPr/>
        <p:txBody>
          <a:bodyPr/>
          <a:lstStyle/>
          <a:p>
            <a:r>
              <a:rPr lang="fi-FI" dirty="0"/>
              <a:t>Millaista tuotetta tai palvelua tulette tarjoamaan? </a:t>
            </a:r>
          </a:p>
          <a:p>
            <a:r>
              <a:rPr lang="fi-FI" dirty="0"/>
              <a:t>Hinta? </a:t>
            </a:r>
          </a:p>
          <a:p>
            <a:r>
              <a:rPr lang="fi-FI" dirty="0"/>
              <a:t>Mikä on sen hinta-laatu -suhde asiakkaan näkökulmasta?</a:t>
            </a:r>
            <a:endParaRPr lang="en-US" dirty="0"/>
          </a:p>
        </p:txBody>
      </p:sp>
    </p:spTree>
    <p:extLst>
      <p:ext uri="{BB962C8B-B14F-4D97-AF65-F5344CB8AC3E}">
        <p14:creationId xmlns:p14="http://schemas.microsoft.com/office/powerpoint/2010/main" val="3079258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Asiakastarve</a:t>
            </a:r>
            <a:endParaRPr lang="en-GB" dirty="0"/>
          </a:p>
        </p:txBody>
      </p:sp>
      <p:sp>
        <p:nvSpPr>
          <p:cNvPr id="3" name="Content Placeholder 2"/>
          <p:cNvSpPr>
            <a:spLocks noGrp="1"/>
          </p:cNvSpPr>
          <p:nvPr>
            <p:ph idx="1"/>
          </p:nvPr>
        </p:nvSpPr>
        <p:spPr/>
        <p:txBody>
          <a:bodyPr/>
          <a:lstStyle/>
          <a:p>
            <a:r>
              <a:rPr lang="fi-FI" dirty="0"/>
              <a:t>Ketkä ovat asiakkaitanne ja millä alueella yrityksenne toimii? </a:t>
            </a:r>
          </a:p>
          <a:p>
            <a:r>
              <a:rPr lang="fi-FI" dirty="0"/>
              <a:t>Minkä ongelman ratkaiset asiakkaallenne?</a:t>
            </a:r>
            <a:endParaRPr lang="en-GB" dirty="0"/>
          </a:p>
        </p:txBody>
      </p:sp>
    </p:spTree>
    <p:extLst>
      <p:ext uri="{BB962C8B-B14F-4D97-AF65-F5344CB8AC3E}">
        <p14:creationId xmlns:p14="http://schemas.microsoft.com/office/powerpoint/2010/main" val="61343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Kilpailu</a:t>
            </a:r>
            <a:endParaRPr lang="en-GB" dirty="0"/>
          </a:p>
        </p:txBody>
      </p:sp>
      <p:sp>
        <p:nvSpPr>
          <p:cNvPr id="3" name="Content Placeholder 2"/>
          <p:cNvSpPr>
            <a:spLocks noGrp="1"/>
          </p:cNvSpPr>
          <p:nvPr>
            <p:ph idx="1"/>
          </p:nvPr>
        </p:nvSpPr>
        <p:spPr/>
        <p:txBody>
          <a:bodyPr>
            <a:normAutofit/>
          </a:bodyPr>
          <a:lstStyle/>
          <a:p>
            <a:r>
              <a:rPr lang="fi-FI" dirty="0"/>
              <a:t>Mitä vaihtoehtoja asiakkaalla on käytössä ongelman ratkaisuun?</a:t>
            </a:r>
          </a:p>
          <a:p>
            <a:r>
              <a:rPr lang="fi-FI" dirty="0"/>
              <a:t>Millainen on kilpailijoiden hinta-laatu -suhde asiakkaan näkökulmasta?</a:t>
            </a:r>
            <a:endParaRPr lang="en-GB" dirty="0"/>
          </a:p>
        </p:txBody>
      </p:sp>
    </p:spTree>
    <p:extLst>
      <p:ext uri="{BB962C8B-B14F-4D97-AF65-F5344CB8AC3E}">
        <p14:creationId xmlns:p14="http://schemas.microsoft.com/office/powerpoint/2010/main" val="281877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Tuotanto</a:t>
            </a:r>
            <a:endParaRPr lang="en-GB" dirty="0"/>
          </a:p>
        </p:txBody>
      </p:sp>
      <p:sp>
        <p:nvSpPr>
          <p:cNvPr id="3" name="Content Placeholder 2"/>
          <p:cNvSpPr>
            <a:spLocks noGrp="1"/>
          </p:cNvSpPr>
          <p:nvPr>
            <p:ph idx="1"/>
          </p:nvPr>
        </p:nvSpPr>
        <p:spPr/>
        <p:txBody>
          <a:bodyPr/>
          <a:lstStyle/>
          <a:p>
            <a:r>
              <a:rPr lang="en-US" dirty="0" err="1"/>
              <a:t>Miten</a:t>
            </a:r>
            <a:r>
              <a:rPr lang="en-US" dirty="0"/>
              <a:t> </a:t>
            </a:r>
            <a:r>
              <a:rPr lang="en-US" dirty="0" err="1"/>
              <a:t>järjestätte</a:t>
            </a:r>
            <a:r>
              <a:rPr lang="en-US" dirty="0"/>
              <a:t> </a:t>
            </a:r>
            <a:r>
              <a:rPr lang="en-US" dirty="0" err="1"/>
              <a:t>tuotteenne</a:t>
            </a:r>
            <a:r>
              <a:rPr lang="en-US" dirty="0"/>
              <a:t>/</a:t>
            </a:r>
            <a:r>
              <a:rPr lang="en-US" dirty="0" err="1"/>
              <a:t>palvelunne</a:t>
            </a:r>
            <a:r>
              <a:rPr lang="en-US" dirty="0"/>
              <a:t> </a:t>
            </a:r>
            <a:r>
              <a:rPr lang="en-US" dirty="0" err="1"/>
              <a:t>tuotannon</a:t>
            </a:r>
            <a:r>
              <a:rPr lang="en-US" dirty="0"/>
              <a:t>?</a:t>
            </a:r>
          </a:p>
          <a:p>
            <a:r>
              <a:rPr lang="en-US" dirty="0" err="1"/>
              <a:t>Miten</a:t>
            </a:r>
            <a:r>
              <a:rPr lang="en-US" dirty="0"/>
              <a:t> </a:t>
            </a:r>
            <a:r>
              <a:rPr lang="en-US" dirty="0" err="1"/>
              <a:t>hankitte</a:t>
            </a:r>
            <a:r>
              <a:rPr lang="en-US" dirty="0"/>
              <a:t> </a:t>
            </a:r>
            <a:r>
              <a:rPr lang="en-US" dirty="0" err="1"/>
              <a:t>asiakkaita</a:t>
            </a:r>
            <a:r>
              <a:rPr lang="en-US" dirty="0"/>
              <a:t> ja </a:t>
            </a:r>
            <a:r>
              <a:rPr lang="en-US" dirty="0" err="1"/>
              <a:t>missä</a:t>
            </a:r>
            <a:r>
              <a:rPr lang="en-US" dirty="0"/>
              <a:t> </a:t>
            </a:r>
            <a:r>
              <a:rPr lang="en-US" dirty="0" err="1"/>
              <a:t>ostaminen</a:t>
            </a:r>
            <a:r>
              <a:rPr lang="en-US" dirty="0"/>
              <a:t> </a:t>
            </a:r>
            <a:r>
              <a:rPr lang="en-US" dirty="0" err="1"/>
              <a:t>tapahtuu</a:t>
            </a:r>
            <a:r>
              <a:rPr lang="en-US" dirty="0"/>
              <a:t>?</a:t>
            </a:r>
          </a:p>
          <a:p>
            <a:endParaRPr lang="en-US" dirty="0"/>
          </a:p>
        </p:txBody>
      </p:sp>
    </p:spTree>
    <p:extLst>
      <p:ext uri="{BB962C8B-B14F-4D97-AF65-F5344CB8AC3E}">
        <p14:creationId xmlns:p14="http://schemas.microsoft.com/office/powerpoint/2010/main" val="1368372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Markkinointi</a:t>
            </a:r>
            <a:endParaRPr lang="en-GB" dirty="0"/>
          </a:p>
        </p:txBody>
      </p:sp>
      <p:sp>
        <p:nvSpPr>
          <p:cNvPr id="3" name="Content Placeholder 2"/>
          <p:cNvSpPr>
            <a:spLocks noGrp="1"/>
          </p:cNvSpPr>
          <p:nvPr>
            <p:ph idx="1"/>
          </p:nvPr>
        </p:nvSpPr>
        <p:spPr/>
        <p:txBody>
          <a:bodyPr/>
          <a:lstStyle/>
          <a:p>
            <a:r>
              <a:rPr lang="fi-FI" dirty="0"/>
              <a:t>Miten hoidatte tuotteenne tai palvelunne myynnin ja markkinoinnin?</a:t>
            </a:r>
            <a:endParaRPr lang="en-US" dirty="0"/>
          </a:p>
        </p:txBody>
      </p:sp>
    </p:spTree>
    <p:extLst>
      <p:ext uri="{BB962C8B-B14F-4D97-AF65-F5344CB8AC3E}">
        <p14:creationId xmlns:p14="http://schemas.microsoft.com/office/powerpoint/2010/main" val="356146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Tiimi</a:t>
            </a:r>
            <a:r>
              <a:rPr lang="en-GB" dirty="0"/>
              <a:t> </a:t>
            </a:r>
            <a:r>
              <a:rPr lang="en-GB" dirty="0" err="1"/>
              <a:t>ja</a:t>
            </a:r>
            <a:r>
              <a:rPr lang="en-GB" dirty="0"/>
              <a:t> </a:t>
            </a:r>
            <a:r>
              <a:rPr lang="en-GB" dirty="0" err="1"/>
              <a:t>tiimin</a:t>
            </a:r>
            <a:r>
              <a:rPr lang="en-GB" dirty="0"/>
              <a:t> </a:t>
            </a:r>
            <a:r>
              <a:rPr lang="en-GB" dirty="0" err="1"/>
              <a:t>tavoitteet</a:t>
            </a:r>
            <a:endParaRPr lang="en-GB" dirty="0"/>
          </a:p>
        </p:txBody>
      </p:sp>
      <p:sp>
        <p:nvSpPr>
          <p:cNvPr id="3" name="Content Placeholder 2"/>
          <p:cNvSpPr>
            <a:spLocks noGrp="1"/>
          </p:cNvSpPr>
          <p:nvPr>
            <p:ph idx="1"/>
          </p:nvPr>
        </p:nvSpPr>
        <p:spPr/>
        <p:txBody>
          <a:bodyPr/>
          <a:lstStyle/>
          <a:p>
            <a:r>
              <a:rPr lang="fi-FI" dirty="0"/>
              <a:t>Keitä tiimiin kuuluu ja mikä on jokaisen rooli tässä vaiheessa?</a:t>
            </a:r>
          </a:p>
          <a:p>
            <a:r>
              <a:rPr lang="fi-FI" dirty="0"/>
              <a:t>Minkälaista liiketoiminnan kannalta relevanttia kokemusta teillä on? </a:t>
            </a:r>
          </a:p>
          <a:p>
            <a:r>
              <a:rPr lang="fi-FI" dirty="0"/>
              <a:t>Mitkä ovat jäsenten henkilökohtaiset tavoitteet liiketoiminnalle?</a:t>
            </a:r>
            <a:endParaRPr lang="en-GB" dirty="0"/>
          </a:p>
        </p:txBody>
      </p:sp>
    </p:spTree>
    <p:extLst>
      <p:ext uri="{BB962C8B-B14F-4D97-AF65-F5344CB8AC3E}">
        <p14:creationId xmlns:p14="http://schemas.microsoft.com/office/powerpoint/2010/main" val="3047293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84D1E-2090-4F36-9400-8FFFECD31CBA}"/>
              </a:ext>
            </a:extLst>
          </p:cNvPr>
          <p:cNvSpPr>
            <a:spLocks noGrp="1"/>
          </p:cNvSpPr>
          <p:nvPr>
            <p:ph type="title"/>
          </p:nvPr>
        </p:nvSpPr>
        <p:spPr/>
        <p:txBody>
          <a:bodyPr/>
          <a:lstStyle/>
          <a:p>
            <a:r>
              <a:rPr lang="en-US" dirty="0"/>
              <a:t>Muut </a:t>
            </a:r>
            <a:r>
              <a:rPr lang="en-US" dirty="0" err="1"/>
              <a:t>resurssit</a:t>
            </a:r>
            <a:endParaRPr lang="en-US" dirty="0"/>
          </a:p>
        </p:txBody>
      </p:sp>
      <p:sp>
        <p:nvSpPr>
          <p:cNvPr id="3" name="Content Placeholder 2">
            <a:extLst>
              <a:ext uri="{FF2B5EF4-FFF2-40B4-BE49-F238E27FC236}">
                <a16:creationId xmlns:a16="http://schemas.microsoft.com/office/drawing/2014/main" id="{DCC83544-AD85-4DDC-966A-A95443244666}"/>
              </a:ext>
            </a:extLst>
          </p:cNvPr>
          <p:cNvSpPr>
            <a:spLocks noGrp="1"/>
          </p:cNvSpPr>
          <p:nvPr>
            <p:ph idx="1"/>
          </p:nvPr>
        </p:nvSpPr>
        <p:spPr/>
        <p:txBody>
          <a:bodyPr/>
          <a:lstStyle/>
          <a:p>
            <a:r>
              <a:rPr lang="fi-FI" dirty="0"/>
              <a:t>Mitä liiketoiminnan kannalta tärkeitä resursseja teillä jo on? </a:t>
            </a:r>
          </a:p>
          <a:p>
            <a:r>
              <a:rPr lang="fi-FI" dirty="0"/>
              <a:t>Mitä resursseja teiltä vielä puuttuu?</a:t>
            </a:r>
            <a:endParaRPr lang="en-US" dirty="0"/>
          </a:p>
        </p:txBody>
      </p:sp>
    </p:spTree>
    <p:extLst>
      <p:ext uri="{BB962C8B-B14F-4D97-AF65-F5344CB8AC3E}">
        <p14:creationId xmlns:p14="http://schemas.microsoft.com/office/powerpoint/2010/main" val="3106517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Vahvuudet</a:t>
            </a:r>
            <a:r>
              <a:rPr lang="en-GB" dirty="0"/>
              <a:t>, </a:t>
            </a:r>
            <a:r>
              <a:rPr lang="en-GB" dirty="0" err="1"/>
              <a:t>heikkoudet</a:t>
            </a:r>
            <a:r>
              <a:rPr lang="en-GB" dirty="0"/>
              <a:t>, </a:t>
            </a:r>
            <a:r>
              <a:rPr lang="en-GB" dirty="0" err="1"/>
              <a:t>mahdollisuudet</a:t>
            </a:r>
            <a:r>
              <a:rPr lang="en-GB" dirty="0"/>
              <a:t>, </a:t>
            </a:r>
            <a:r>
              <a:rPr lang="en-GB" dirty="0" err="1"/>
              <a:t>uhat</a:t>
            </a:r>
            <a:endParaRPr lang="en-GB" dirty="0"/>
          </a:p>
        </p:txBody>
      </p:sp>
      <p:sp>
        <p:nvSpPr>
          <p:cNvPr id="3" name="Content Placeholder 2"/>
          <p:cNvSpPr>
            <a:spLocks noGrp="1"/>
          </p:cNvSpPr>
          <p:nvPr>
            <p:ph idx="1"/>
          </p:nvPr>
        </p:nvSpPr>
        <p:spPr/>
        <p:txBody>
          <a:bodyPr/>
          <a:lstStyle/>
          <a:p>
            <a:r>
              <a:rPr lang="fi-FI" dirty="0"/>
              <a:t>Mitkä ovat liiketoimintanne sisäiset vahvuudet ja heikkoudet sekä ulkoiset mahdollisuudet ja uhat?</a:t>
            </a:r>
            <a:endParaRPr lang="en-GB" dirty="0"/>
          </a:p>
        </p:txBody>
      </p:sp>
    </p:spTree>
    <p:extLst>
      <p:ext uri="{BB962C8B-B14F-4D97-AF65-F5344CB8AC3E}">
        <p14:creationId xmlns:p14="http://schemas.microsoft.com/office/powerpoint/2010/main" val="4131722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00C7EC157A6C57429E66BE617180E4BA" ma:contentTypeVersion="10" ma:contentTypeDescription="Luo uusi asiakirja." ma:contentTypeScope="" ma:versionID="8b6d3d5647ea792457a621c4d42f12e3">
  <xsd:schema xmlns:xsd="http://www.w3.org/2001/XMLSchema" xmlns:xs="http://www.w3.org/2001/XMLSchema" xmlns:p="http://schemas.microsoft.com/office/2006/metadata/properties" xmlns:ns3="7d87fd77-5c90-4cc5-9fa8-5251628b2ec8" targetNamespace="http://schemas.microsoft.com/office/2006/metadata/properties" ma:root="true" ma:fieldsID="32b820ef7c764b677debe945335197fa" ns3:_="">
    <xsd:import namespace="7d87fd77-5c90-4cc5-9fa8-5251628b2ec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7fd77-5c90-4cc5-9fa8-5251628b2e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0E350A-557D-4CEC-B029-5890D2171E35}">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7d87fd77-5c90-4cc5-9fa8-5251628b2ec8"/>
    <ds:schemaRef ds:uri="http://www.w3.org/XML/1998/namespace"/>
    <ds:schemaRef ds:uri="http://purl.org/dc/dcmitype/"/>
  </ds:schemaRefs>
</ds:datastoreItem>
</file>

<file path=customXml/itemProps2.xml><?xml version="1.0" encoding="utf-8"?>
<ds:datastoreItem xmlns:ds="http://schemas.openxmlformats.org/officeDocument/2006/customXml" ds:itemID="{5AAAC188-0550-4E77-9787-5371D44DF659}">
  <ds:schemaRefs>
    <ds:schemaRef ds:uri="http://schemas.microsoft.com/sharepoint/v3/contenttype/forms"/>
  </ds:schemaRefs>
</ds:datastoreItem>
</file>

<file path=customXml/itemProps3.xml><?xml version="1.0" encoding="utf-8"?>
<ds:datastoreItem xmlns:ds="http://schemas.openxmlformats.org/officeDocument/2006/customXml" ds:itemID="{E6E421CF-69FB-4EBF-8810-3192E16577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87fd77-5c90-4cc5-9fa8-5251628b2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TotalTime>
  <Words>389</Words>
  <Application>Microsoft Office PowerPoint</Application>
  <PresentationFormat>Widescreen</PresentationFormat>
  <Paragraphs>48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Liikeidean otsikko (eli mitä myytte ja kenelle?)</vt:lpstr>
      <vt:lpstr>Tuotteen tai palvelun kuvaus</vt:lpstr>
      <vt:lpstr>Asiakastarve</vt:lpstr>
      <vt:lpstr>Kilpailu</vt:lpstr>
      <vt:lpstr>Tuotanto</vt:lpstr>
      <vt:lpstr>Markkinointi</vt:lpstr>
      <vt:lpstr>Tiimi ja tiimin tavoitteet</vt:lpstr>
      <vt:lpstr>Muut resurssit</vt:lpstr>
      <vt:lpstr>Vahvuudet, heikkoudet, mahdollisuudet, uhat</vt:lpstr>
      <vt:lpstr>Epävarmuudet</vt:lpstr>
      <vt:lpstr>Aikataulu</vt:lpstr>
      <vt:lpstr>OHJEET</vt:lpstr>
      <vt:lpstr>OHJEET: Hyvä ja huono 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Idea Presentation (put your team/idea title here)</dc:title>
  <dc:creator>Immonen Heikki</dc:creator>
  <cp:lastModifiedBy>Immonen Heikki</cp:lastModifiedBy>
  <cp:revision>14</cp:revision>
  <cp:lastPrinted>2017-11-14T11:42:13Z</cp:lastPrinted>
  <dcterms:created xsi:type="dcterms:W3CDTF">2017-11-14T09:10:12Z</dcterms:created>
  <dcterms:modified xsi:type="dcterms:W3CDTF">2025-01-15T13:04:49Z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0x01010000C7EC157A6C57429E66BE617180E4BA</vt:lpwstr>
  </property>
</Properties>
</file>